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74" r:id="rId9"/>
    <p:sldId id="271" r:id="rId10"/>
    <p:sldId id="273" r:id="rId11"/>
    <p:sldId id="272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CABE6-BB63-4FB6-B92E-DDE9528B3FAE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8B581-1DEB-49B6-949A-13CDCFE183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72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B581-1DEB-49B6-949A-13CDCFE1836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64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2015/1/14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Jitter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917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628800"/>
            <a:ext cx="5552241" cy="452596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84168" y="292494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100Mbps</a:t>
            </a:r>
          </a:p>
          <a:p>
            <a:r>
              <a:rPr lang="en-US" altLang="zh-CN" dirty="0" smtClean="0"/>
              <a:t>256samples </a:t>
            </a:r>
            <a:r>
              <a:rPr lang="en-US" altLang="zh-CN" dirty="0" smtClean="0"/>
              <a:t>per bit</a:t>
            </a:r>
          </a:p>
          <a:p>
            <a:r>
              <a:rPr lang="en-US" altLang="zh-CN" dirty="0" smtClean="0"/>
              <a:t>89.9455ps 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503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67744"/>
            <a:ext cx="5616624" cy="455841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444208" y="263691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1Gbps</a:t>
            </a:r>
          </a:p>
          <a:p>
            <a:r>
              <a:rPr lang="en-US" altLang="zh-CN" dirty="0"/>
              <a:t>256 samples per </a:t>
            </a:r>
            <a:r>
              <a:rPr lang="en-US" altLang="zh-CN" dirty="0" smtClean="0"/>
              <a:t>bit</a:t>
            </a:r>
            <a:endParaRPr lang="en-US" altLang="zh-CN" dirty="0" smtClean="0"/>
          </a:p>
          <a:p>
            <a:r>
              <a:rPr lang="en-US" altLang="zh-CN" dirty="0" smtClean="0"/>
              <a:t> 11.9927ps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052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effect of Samples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 bit to jitter value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100km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340768"/>
            <a:ext cx="8229600" cy="204405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55776" y="364502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Bit rate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100Mbps   </a:t>
            </a:r>
          </a:p>
          <a:p>
            <a:r>
              <a:rPr lang="en-US" altLang="zh-CN" dirty="0" smtClean="0"/>
              <a:t>Bit sequence</a:t>
            </a:r>
            <a:r>
              <a:rPr lang="zh-CN" altLang="en-US" dirty="0" smtClean="0"/>
              <a:t>：</a:t>
            </a:r>
            <a:r>
              <a:rPr lang="en-US" altLang="zh-CN" dirty="0" smtClean="0"/>
              <a:t> </a:t>
            </a:r>
            <a:r>
              <a:rPr lang="en-US" altLang="zh-CN" dirty="0" smtClean="0"/>
              <a:t>1024bit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410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0808"/>
            <a:ext cx="5564708" cy="452596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372200" y="21328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32 samples per bit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444208" y="3356992"/>
            <a:ext cx="224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Jitter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29.4339ps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181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28800"/>
            <a:ext cx="4968552" cy="452596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372200" y="292494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64samples per bit</a:t>
            </a:r>
          </a:p>
          <a:p>
            <a:endParaRPr lang="en-US" altLang="zh-CN" dirty="0"/>
          </a:p>
          <a:p>
            <a:r>
              <a:rPr lang="en-US" altLang="zh-CN" dirty="0" smtClean="0"/>
              <a:t>29.747ps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164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628800"/>
            <a:ext cx="5847739" cy="459797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300192" y="2060848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128 samples per bit</a:t>
            </a:r>
          </a:p>
          <a:p>
            <a:endParaRPr lang="en-US" altLang="zh-CN" dirty="0"/>
          </a:p>
          <a:p>
            <a:r>
              <a:rPr lang="en-US" altLang="zh-CN" dirty="0" smtClean="0"/>
              <a:t>29.9036ps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92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628800"/>
            <a:ext cx="5552241" cy="452596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156176" y="191683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256samples per bit</a:t>
            </a:r>
          </a:p>
          <a:p>
            <a:r>
              <a:rPr lang="en-US" altLang="zh-CN" dirty="0" smtClean="0"/>
              <a:t>89.9455ps 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927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628800"/>
            <a:ext cx="5576632" cy="452596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12160" y="184482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512samples per bit </a:t>
            </a:r>
          </a:p>
          <a:p>
            <a:endParaRPr lang="en-US" altLang="zh-CN" dirty="0"/>
          </a:p>
          <a:p>
            <a:r>
              <a:rPr lang="en-US" altLang="zh-CN" dirty="0" smtClean="0"/>
              <a:t>90.0629ps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181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151648"/>
              </p:ext>
            </p:extLst>
          </p:nvPr>
        </p:nvGraphicFramePr>
        <p:xfrm>
          <a:off x="1763688" y="1485901"/>
          <a:ext cx="5791200" cy="4175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工作表" r:id="rId3" imgW="5791176" imgH="4640580" progId="Excel.Sheet.12">
                  <p:embed/>
                </p:oleObj>
              </mc:Choice>
              <mc:Fallback>
                <p:oleObj name="工作表" r:id="rId3" imgW="5791176" imgH="46405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485901"/>
                        <a:ext cx="5791200" cy="4175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08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52536" y="274638"/>
            <a:ext cx="9649072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The effect of </a:t>
            </a:r>
            <a:r>
              <a:rPr lang="en-US" altLang="zh-CN" dirty="0" smtClean="0"/>
              <a:t>BIT</a:t>
            </a:r>
            <a:br>
              <a:rPr lang="en-US" altLang="zh-CN" dirty="0" smtClean="0"/>
            </a:br>
            <a:r>
              <a:rPr lang="en-US" altLang="zh-CN" dirty="0"/>
              <a:t> </a:t>
            </a:r>
            <a:r>
              <a:rPr lang="en-US" altLang="zh-CN" dirty="0" smtClean="0"/>
              <a:t>RATE to </a:t>
            </a:r>
            <a:r>
              <a:rPr lang="en-US" altLang="zh-CN" dirty="0"/>
              <a:t>jitter value</a:t>
            </a:r>
            <a:r>
              <a:rPr lang="zh-CN" altLang="en-US" dirty="0"/>
              <a:t>（</a:t>
            </a:r>
            <a:r>
              <a:rPr lang="en-US" altLang="zh-CN" dirty="0"/>
              <a:t>100km</a:t>
            </a:r>
            <a:r>
              <a:rPr lang="zh-CN" altLang="en-US" dirty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5904656" cy="47921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529077" y="2924944"/>
            <a:ext cx="27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BIT RATE:1Mbps</a:t>
            </a:r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256 samples per bit</a:t>
            </a:r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Jitter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2.99818ns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78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73</Words>
  <Application>Microsoft Office PowerPoint</Application>
  <PresentationFormat>全屏显示(4:3)</PresentationFormat>
  <Paragraphs>28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Office 主题</vt:lpstr>
      <vt:lpstr>Microsoft Excel 工作表</vt:lpstr>
      <vt:lpstr>Jitter</vt:lpstr>
      <vt:lpstr>The effect of Samples per bit to jitter value（100km）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effect of BIT  RATE to jitter value（100km）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TF_GROUP</dc:creator>
  <cp:lastModifiedBy>optical_tf</cp:lastModifiedBy>
  <cp:revision>29</cp:revision>
  <dcterms:created xsi:type="dcterms:W3CDTF">2014-12-09T01:34:57Z</dcterms:created>
  <dcterms:modified xsi:type="dcterms:W3CDTF">2015-01-14T10:30:51Z</dcterms:modified>
</cp:coreProperties>
</file>