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374000"/>
            <a:ext cx="907200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37400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37400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989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988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988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988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64562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37400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988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988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37400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374000"/>
            <a:ext cx="9071640" cy="23792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9888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4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371600" y="945720"/>
            <a:ext cx="6866640" cy="499788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5" name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05840" y="1097280"/>
            <a:ext cx="6068880" cy="467712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