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6804-0E59-49D3-AFC4-BE34DE8EBFDF}" type="datetimeFigureOut">
              <a:rPr lang="en-IN" smtClean="0"/>
              <a:t>19-09-2014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FA7E9-A4A5-4473-A179-09D31D5954D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348" r="52727" b="2893"/>
          <a:stretch>
            <a:fillRect/>
          </a:stretch>
        </p:blipFill>
        <p:spPr bwMode="auto">
          <a:xfrm>
            <a:off x="539552" y="1124744"/>
            <a:ext cx="28083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48696"/>
          <a:stretch>
            <a:fillRect/>
          </a:stretch>
        </p:blipFill>
        <p:spPr bwMode="auto">
          <a:xfrm>
            <a:off x="3779912" y="836712"/>
            <a:ext cx="42484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raja</dc:creator>
  <cp:lastModifiedBy>raja</cp:lastModifiedBy>
  <cp:revision>1</cp:revision>
  <dcterms:created xsi:type="dcterms:W3CDTF">2014-09-19T15:47:35Z</dcterms:created>
  <dcterms:modified xsi:type="dcterms:W3CDTF">2014-09-19T15:54:43Z</dcterms:modified>
</cp:coreProperties>
</file>